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62" r:id="rId5"/>
    <p:sldId id="261" r:id="rId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2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07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B23E3-18B7-4522-9804-6AABE8835978}" type="datetimeFigureOut">
              <a:rPr lang="ko-KR" altLang="en-US" smtClean="0"/>
              <a:t>2017-06-16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84F48-BB95-42DC-A23E-C46E3B6A13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7056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68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>
            <a:cxnSpLocks/>
          </p:cNvCxnSpPr>
          <p:nvPr userDrawn="1"/>
        </p:nvCxnSpPr>
        <p:spPr>
          <a:xfrm>
            <a:off x="-9731" y="651753"/>
            <a:ext cx="991573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6561" y="131663"/>
            <a:ext cx="8543925" cy="520090"/>
          </a:xfrm>
        </p:spPr>
        <p:txBody>
          <a:bodyPr>
            <a:normAutofit/>
          </a:bodyPr>
          <a:lstStyle>
            <a:lvl1pPr>
              <a:defRPr sz="2100"/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309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표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134335784"/>
              </p:ext>
            </p:extLst>
          </p:nvPr>
        </p:nvGraphicFramePr>
        <p:xfrm>
          <a:off x="0" y="0"/>
          <a:ext cx="9906000" cy="3307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6851">
                  <a:extLst>
                    <a:ext uri="{9D8B030D-6E8A-4147-A177-3AD203B41FA5}">
                      <a16:colId xmlns:a16="http://schemas.microsoft.com/office/drawing/2014/main" val="1790337638"/>
                    </a:ext>
                  </a:extLst>
                </a:gridCol>
                <a:gridCol w="6916366">
                  <a:extLst>
                    <a:ext uri="{9D8B030D-6E8A-4147-A177-3AD203B41FA5}">
                      <a16:colId xmlns:a16="http://schemas.microsoft.com/office/drawing/2014/main" val="2956909794"/>
                    </a:ext>
                  </a:extLst>
                </a:gridCol>
                <a:gridCol w="749030">
                  <a:extLst>
                    <a:ext uri="{9D8B030D-6E8A-4147-A177-3AD203B41FA5}">
                      <a16:colId xmlns:a16="http://schemas.microsoft.com/office/drawing/2014/main" val="4286310908"/>
                    </a:ext>
                  </a:extLst>
                </a:gridCol>
                <a:gridCol w="1413753">
                  <a:extLst>
                    <a:ext uri="{9D8B030D-6E8A-4147-A177-3AD203B41FA5}">
                      <a16:colId xmlns:a16="http://schemas.microsoft.com/office/drawing/2014/main" val="3563065383"/>
                    </a:ext>
                  </a:extLst>
                </a:gridCol>
              </a:tblGrid>
              <a:tr h="3307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/>
                        <a:t>주제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/>
                        <a:t>2017 </a:t>
                      </a:r>
                      <a:r>
                        <a:rPr lang="ko-KR" altLang="en-US" sz="1000"/>
                        <a:t>동요 페스티벌 커밍순페이지</a:t>
                      </a:r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/>
                        <a:t>페이지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2407676"/>
                  </a:ext>
                </a:extLst>
              </a:tr>
            </a:tbl>
          </a:graphicData>
        </a:graphic>
      </p:graphicFrame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92247" y="0"/>
            <a:ext cx="1413753" cy="330740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28E238F2-C038-4208-B37C-140E3EB4576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26627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161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72" r:id="rId3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1750979"/>
            <a:ext cx="8420100" cy="1138136"/>
          </a:xfrm>
        </p:spPr>
        <p:txBody>
          <a:bodyPr anchor="ctr">
            <a:normAutofit/>
          </a:bodyPr>
          <a:lstStyle/>
          <a:p>
            <a:pPr algn="r">
              <a:lnSpc>
                <a:spcPct val="100000"/>
              </a:lnSpc>
            </a:pPr>
            <a:r>
              <a:rPr lang="en-US" altLang="ko-KR" sz="4200"/>
              <a:t>2017 </a:t>
            </a:r>
            <a:r>
              <a:rPr lang="ko-KR" altLang="en-US" sz="4200"/>
              <a:t>동요 페스티벌 커밍순 페이지</a:t>
            </a:r>
            <a:endParaRPr lang="ko-KR" altLang="en-US" sz="4200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911681"/>
              </p:ext>
            </p:extLst>
          </p:nvPr>
        </p:nvGraphicFramePr>
        <p:xfrm>
          <a:off x="6177064" y="4642075"/>
          <a:ext cx="2985986" cy="14737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5604">
                  <a:extLst>
                    <a:ext uri="{9D8B030D-6E8A-4147-A177-3AD203B41FA5}">
                      <a16:colId xmlns:a16="http://schemas.microsoft.com/office/drawing/2014/main" val="1543176641"/>
                    </a:ext>
                  </a:extLst>
                </a:gridCol>
                <a:gridCol w="1920382">
                  <a:extLst>
                    <a:ext uri="{9D8B030D-6E8A-4147-A177-3AD203B41FA5}">
                      <a16:colId xmlns:a16="http://schemas.microsoft.com/office/drawing/2014/main" val="3350467927"/>
                    </a:ext>
                  </a:extLst>
                </a:gridCol>
              </a:tblGrid>
              <a:tr h="2947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/>
                        <a:t>작성 부서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사업기획실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882981"/>
                  </a:ext>
                </a:extLst>
              </a:tr>
              <a:tr h="2947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/>
                        <a:t>작  성  자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/>
                        <a:t>임 현 정</a:t>
                      </a:r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7865228"/>
                  </a:ext>
                </a:extLst>
              </a:tr>
              <a:tr h="2947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/>
                        <a:t>작성 일자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2017-06-16</a:t>
                      </a:r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2665670"/>
                  </a:ext>
                </a:extLst>
              </a:tr>
              <a:tr h="2947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/>
                        <a:t>문서 번호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2017-</a:t>
                      </a:r>
                      <a:r>
                        <a:rPr lang="ko-KR" altLang="en-US" sz="1000" dirty="0"/>
                        <a:t>사업기획</a:t>
                      </a:r>
                      <a:r>
                        <a:rPr lang="en-US" altLang="ko-KR" sz="1000"/>
                        <a:t>-0211</a:t>
                      </a:r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1122948"/>
                  </a:ext>
                </a:extLst>
              </a:tr>
              <a:tr h="2947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/>
                        <a:t>문서 버전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1.0</a:t>
                      </a:r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636103"/>
                  </a:ext>
                </a:extLst>
              </a:tr>
            </a:tbl>
          </a:graphicData>
        </a:graphic>
      </p:graphicFrame>
      <p:cxnSp>
        <p:nvCxnSpPr>
          <p:cNvPr id="7" name="직선 연결선 6"/>
          <p:cNvCxnSpPr/>
          <p:nvPr/>
        </p:nvCxnSpPr>
        <p:spPr>
          <a:xfrm>
            <a:off x="742950" y="2908571"/>
            <a:ext cx="8420100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742950" y="2966937"/>
            <a:ext cx="8420100" cy="0"/>
          </a:xfrm>
          <a:prstGeom prst="line">
            <a:avLst/>
          </a:prstGeom>
          <a:ln w="95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4788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문서 이력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145296"/>
              </p:ext>
            </p:extLst>
          </p:nvPr>
        </p:nvGraphicFramePr>
        <p:xfrm>
          <a:off x="126560" y="799650"/>
          <a:ext cx="9659466" cy="59124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3014">
                  <a:extLst>
                    <a:ext uri="{9D8B030D-6E8A-4147-A177-3AD203B41FA5}">
                      <a16:colId xmlns:a16="http://schemas.microsoft.com/office/drawing/2014/main" val="2998936181"/>
                    </a:ext>
                  </a:extLst>
                </a:gridCol>
                <a:gridCol w="846307">
                  <a:extLst>
                    <a:ext uri="{9D8B030D-6E8A-4147-A177-3AD203B41FA5}">
                      <a16:colId xmlns:a16="http://schemas.microsoft.com/office/drawing/2014/main" val="3022568605"/>
                    </a:ext>
                  </a:extLst>
                </a:gridCol>
                <a:gridCol w="1128408">
                  <a:extLst>
                    <a:ext uri="{9D8B030D-6E8A-4147-A177-3AD203B41FA5}">
                      <a16:colId xmlns:a16="http://schemas.microsoft.com/office/drawing/2014/main" val="4099208849"/>
                    </a:ext>
                  </a:extLst>
                </a:gridCol>
                <a:gridCol w="1206230">
                  <a:extLst>
                    <a:ext uri="{9D8B030D-6E8A-4147-A177-3AD203B41FA5}">
                      <a16:colId xmlns:a16="http://schemas.microsoft.com/office/drawing/2014/main" val="3366825623"/>
                    </a:ext>
                  </a:extLst>
                </a:gridCol>
                <a:gridCol w="5875507">
                  <a:extLst>
                    <a:ext uri="{9D8B030D-6E8A-4147-A177-3AD203B41FA5}">
                      <a16:colId xmlns:a16="http://schemas.microsoft.com/office/drawing/2014/main" val="2203047470"/>
                    </a:ext>
                  </a:extLst>
                </a:gridCol>
              </a:tblGrid>
              <a:tr h="2815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/>
                        <a:t>NO</a:t>
                      </a:r>
                      <a:endParaRPr lang="ko-KR" altLang="en-US" sz="1000" b="1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/>
                        <a:t>버전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/>
                        <a:t>작성자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/>
                        <a:t>작성일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/>
                        <a:t>변경 내용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302973"/>
                  </a:ext>
                </a:extLst>
              </a:tr>
              <a:tr h="2815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</a:t>
                      </a:r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1.0</a:t>
                      </a:r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/>
                        <a:t>임현정</a:t>
                      </a:r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2017-06-16</a:t>
                      </a:r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/>
                        <a:t>최초제정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0965647"/>
                  </a:ext>
                </a:extLst>
              </a:tr>
              <a:tr h="281545">
                <a:tc>
                  <a:txBody>
                    <a:bodyPr/>
                    <a:lstStyle/>
                    <a:p>
                      <a:pPr algn="ctr" latinLnBrk="1"/>
                      <a:endParaRPr lang="ko-KR" altLang="en-US" sz="10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3977494"/>
                  </a:ext>
                </a:extLst>
              </a:tr>
              <a:tr h="281545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4120547"/>
                  </a:ext>
                </a:extLst>
              </a:tr>
              <a:tr h="281545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0804028"/>
                  </a:ext>
                </a:extLst>
              </a:tr>
              <a:tr h="281545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1560432"/>
                  </a:ext>
                </a:extLst>
              </a:tr>
              <a:tr h="281545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1838462"/>
                  </a:ext>
                </a:extLst>
              </a:tr>
              <a:tr h="281545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489148"/>
                  </a:ext>
                </a:extLst>
              </a:tr>
              <a:tr h="281545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908012"/>
                  </a:ext>
                </a:extLst>
              </a:tr>
              <a:tr h="281545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8968012"/>
                  </a:ext>
                </a:extLst>
              </a:tr>
              <a:tr h="281545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571570"/>
                  </a:ext>
                </a:extLst>
              </a:tr>
              <a:tr h="281545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3414584"/>
                  </a:ext>
                </a:extLst>
              </a:tr>
              <a:tr h="281545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7618362"/>
                  </a:ext>
                </a:extLst>
              </a:tr>
              <a:tr h="281545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3777428"/>
                  </a:ext>
                </a:extLst>
              </a:tr>
              <a:tr h="281545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8567825"/>
                  </a:ext>
                </a:extLst>
              </a:tr>
              <a:tr h="281545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455128"/>
                  </a:ext>
                </a:extLst>
              </a:tr>
              <a:tr h="281545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2476987"/>
                  </a:ext>
                </a:extLst>
              </a:tr>
              <a:tr h="281545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045433"/>
                  </a:ext>
                </a:extLst>
              </a:tr>
              <a:tr h="281545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7520557"/>
                  </a:ext>
                </a:extLst>
              </a:tr>
              <a:tr h="281545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3221076"/>
                  </a:ext>
                </a:extLst>
              </a:tr>
              <a:tr h="281545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5832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3418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238F2-C038-4208-B37C-140E3EB45764}" type="slidenum">
              <a:rPr lang="ko-KR" altLang="en-US" smtClean="0"/>
              <a:t>3</a:t>
            </a:fld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053137"/>
              </p:ext>
            </p:extLst>
          </p:nvPr>
        </p:nvGraphicFramePr>
        <p:xfrm>
          <a:off x="0" y="330738"/>
          <a:ext cx="99060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6851">
                  <a:extLst>
                    <a:ext uri="{9D8B030D-6E8A-4147-A177-3AD203B41FA5}">
                      <a16:colId xmlns:a16="http://schemas.microsoft.com/office/drawing/2014/main" val="1790337638"/>
                    </a:ext>
                  </a:extLst>
                </a:gridCol>
                <a:gridCol w="6089515">
                  <a:extLst>
                    <a:ext uri="{9D8B030D-6E8A-4147-A177-3AD203B41FA5}">
                      <a16:colId xmlns:a16="http://schemas.microsoft.com/office/drawing/2014/main" val="2956909794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4286310908"/>
                    </a:ext>
                  </a:extLst>
                </a:gridCol>
                <a:gridCol w="2162783">
                  <a:extLst>
                    <a:ext uri="{9D8B030D-6E8A-4147-A177-3AD203B41FA5}">
                      <a16:colId xmlns:a16="http://schemas.microsoft.com/office/drawing/2014/main" val="3563065383"/>
                    </a:ext>
                  </a:extLst>
                </a:gridCol>
              </a:tblGrid>
              <a:tr h="20428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err="1"/>
                        <a:t>화면명</a:t>
                      </a:r>
                      <a:endParaRPr lang="ko-KR" altLang="en-US" sz="1000" b="1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/>
                        <a:t>화면 </a:t>
                      </a:r>
                      <a:r>
                        <a:rPr lang="en-US" altLang="ko-KR" sz="1000" b="1" dirty="0"/>
                        <a:t>ID</a:t>
                      </a:r>
                      <a:endParaRPr lang="ko-KR" altLang="en-US" sz="1000" b="1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2407676"/>
                  </a:ext>
                </a:extLst>
              </a:tr>
              <a:tr h="20428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/>
                        <a:t>URL</a:t>
                      </a:r>
                      <a:endParaRPr lang="ko-KR" altLang="en-US" sz="1000" b="1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6387926"/>
                  </a:ext>
                </a:extLst>
              </a:tr>
            </a:tbl>
          </a:graphicData>
        </a:graphic>
      </p:graphicFrame>
      <p:cxnSp>
        <p:nvCxnSpPr>
          <p:cNvPr id="6" name="직선 연결선 5"/>
          <p:cNvCxnSpPr/>
          <p:nvPr/>
        </p:nvCxnSpPr>
        <p:spPr>
          <a:xfrm>
            <a:off x="7431934" y="818418"/>
            <a:ext cx="0" cy="603958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직사각형 4">
            <a:extLst>
              <a:ext uri="{FF2B5EF4-FFF2-40B4-BE49-F238E27FC236}">
                <a16:creationId xmlns:a16="http://schemas.microsoft.com/office/drawing/2014/main" id="{5984AFF1-D583-4EC2-B246-8B72FFE6D0D2}"/>
              </a:ext>
            </a:extLst>
          </p:cNvPr>
          <p:cNvSpPr/>
          <p:nvPr/>
        </p:nvSpPr>
        <p:spPr>
          <a:xfrm>
            <a:off x="214625" y="908128"/>
            <a:ext cx="7134685" cy="5860053"/>
          </a:xfrm>
          <a:prstGeom prst="rect">
            <a:avLst/>
          </a:prstGeom>
          <a:solidFill>
            <a:srgbClr val="0E1528">
              <a:alpha val="70000"/>
            </a:srgb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3E15A8-A75C-4EEF-B991-08FD053B9C17}"/>
              </a:ext>
            </a:extLst>
          </p:cNvPr>
          <p:cNvSpPr txBox="1"/>
          <p:nvPr/>
        </p:nvSpPr>
        <p:spPr>
          <a:xfrm>
            <a:off x="706689" y="2120443"/>
            <a:ext cx="61361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>
                <a:solidFill>
                  <a:schemeClr val="bg1"/>
                </a:solidFill>
                <a:latin typeface="+mn-ea"/>
              </a:rPr>
              <a:t>선생님이 부르는 </a:t>
            </a:r>
            <a:endParaRPr lang="en-US" altLang="ko-KR" sz="2000" b="1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ko-KR" altLang="en-US" sz="2000" b="1">
                <a:solidFill>
                  <a:schemeClr val="bg1"/>
                </a:solidFill>
                <a:latin typeface="+mn-ea"/>
              </a:rPr>
              <a:t>키드키즈</a:t>
            </a:r>
            <a:r>
              <a:rPr lang="en-US" altLang="ko-KR" sz="2000" b="1">
                <a:solidFill>
                  <a:schemeClr val="bg1"/>
                </a:solidFill>
                <a:latin typeface="+mn-ea"/>
              </a:rPr>
              <a:t>&amp;</a:t>
            </a:r>
            <a:r>
              <a:rPr lang="ko-KR" altLang="en-US" sz="2000" b="1">
                <a:solidFill>
                  <a:schemeClr val="bg1"/>
                </a:solidFill>
                <a:latin typeface="+mn-ea"/>
              </a:rPr>
              <a:t>월간유아</a:t>
            </a:r>
            <a:r>
              <a:rPr lang="en-US" altLang="ko-KR" sz="2000" b="1">
                <a:solidFill>
                  <a:schemeClr val="bg1"/>
                </a:solidFill>
                <a:latin typeface="+mn-ea"/>
              </a:rPr>
              <a:t> </a:t>
            </a:r>
          </a:p>
          <a:p>
            <a:pPr algn="ctr"/>
            <a:r>
              <a:rPr lang="ko-KR" altLang="en-US" sz="2000" b="1">
                <a:solidFill>
                  <a:schemeClr val="bg1"/>
                </a:solidFill>
                <a:latin typeface="+mn-ea"/>
              </a:rPr>
              <a:t>동요 페스티벌</a:t>
            </a:r>
            <a:endParaRPr lang="en-US" altLang="ko-KR" sz="2000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BAF442-C532-4C85-BABF-01E51EC0BB3D}"/>
              </a:ext>
            </a:extLst>
          </p:cNvPr>
          <p:cNvSpPr txBox="1"/>
          <p:nvPr/>
        </p:nvSpPr>
        <p:spPr>
          <a:xfrm>
            <a:off x="2662059" y="3511010"/>
            <a:ext cx="213968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600" dirty="0">
                <a:solidFill>
                  <a:schemeClr val="bg1"/>
                </a:solidFill>
                <a:latin typeface="+mn-ea"/>
              </a:rPr>
              <a:t>2017.7.3</a:t>
            </a:r>
          </a:p>
          <a:p>
            <a:pPr algn="ctr"/>
            <a:r>
              <a:rPr lang="en-US" altLang="ko-KR" sz="1700" b="1" spc="230" dirty="0">
                <a:solidFill>
                  <a:schemeClr val="bg1"/>
                </a:solidFill>
                <a:latin typeface="+mn-ea"/>
              </a:rPr>
              <a:t>COMING SOON</a:t>
            </a:r>
            <a:endParaRPr lang="ko-KR" altLang="en-US" sz="1700" b="1" spc="23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3" name="모서리가 둥근 직사각형 8">
            <a:extLst>
              <a:ext uri="{FF2B5EF4-FFF2-40B4-BE49-F238E27FC236}">
                <a16:creationId xmlns:a16="http://schemas.microsoft.com/office/drawing/2014/main" id="{03A3E016-F901-4F03-B4AB-A9E9DE06FCBA}"/>
              </a:ext>
            </a:extLst>
          </p:cNvPr>
          <p:cNvSpPr/>
          <p:nvPr/>
        </p:nvSpPr>
        <p:spPr>
          <a:xfrm>
            <a:off x="1931122" y="4127917"/>
            <a:ext cx="3612126" cy="640844"/>
          </a:xfrm>
          <a:prstGeom prst="roundRect">
            <a:avLst/>
          </a:prstGeom>
          <a:solidFill>
            <a:schemeClr val="bg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F1CB4153-7286-41E1-BF94-D9BAE43A9430}"/>
              </a:ext>
            </a:extLst>
          </p:cNvPr>
          <p:cNvGrpSpPr/>
          <p:nvPr/>
        </p:nvGrpSpPr>
        <p:grpSpPr>
          <a:xfrm>
            <a:off x="2557083" y="4182723"/>
            <a:ext cx="2460244" cy="531229"/>
            <a:chOff x="7492785" y="3419061"/>
            <a:chExt cx="2460244" cy="531229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37DF14E-853A-4D53-A252-7B5ACF34122E}"/>
                </a:ext>
              </a:extLst>
            </p:cNvPr>
            <p:cNvSpPr txBox="1"/>
            <p:nvPr/>
          </p:nvSpPr>
          <p:spPr>
            <a:xfrm>
              <a:off x="7492785" y="3419061"/>
              <a:ext cx="2387192" cy="4462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300" b="1"/>
                <a:t>00     00     00     </a:t>
              </a:r>
              <a:r>
                <a:rPr lang="en-US" altLang="ko-KR" sz="2300" b="1" dirty="0"/>
                <a:t>00</a:t>
              </a:r>
              <a:endParaRPr lang="ko-KR" altLang="en-US" sz="2300" b="1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A82CBEC-43F9-43E3-87DE-BDA195C4BEA0}"/>
                </a:ext>
              </a:extLst>
            </p:cNvPr>
            <p:cNvSpPr txBox="1"/>
            <p:nvPr/>
          </p:nvSpPr>
          <p:spPr>
            <a:xfrm>
              <a:off x="7542113" y="3734846"/>
              <a:ext cx="38343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800" dirty="0"/>
                <a:t>Days</a:t>
              </a:r>
              <a:endParaRPr lang="ko-KR" altLang="en-US" sz="800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2E494E7-FAB9-4611-BB49-EECBCED4DF2C}"/>
                </a:ext>
              </a:extLst>
            </p:cNvPr>
            <p:cNvSpPr txBox="1"/>
            <p:nvPr/>
          </p:nvSpPr>
          <p:spPr>
            <a:xfrm>
              <a:off x="8166881" y="3734846"/>
              <a:ext cx="43313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800" dirty="0"/>
                <a:t>Hours</a:t>
              </a:r>
              <a:endParaRPr lang="ko-KR" altLang="en-US" sz="800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25ED2BE-9028-4D94-AA2E-F5C6AB8EF672}"/>
                </a:ext>
              </a:extLst>
            </p:cNvPr>
            <p:cNvSpPr txBox="1"/>
            <p:nvPr/>
          </p:nvSpPr>
          <p:spPr>
            <a:xfrm>
              <a:off x="8735320" y="3734846"/>
              <a:ext cx="55335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800" dirty="0"/>
                <a:t> Minutes</a:t>
              </a:r>
              <a:endParaRPr lang="ko-KR" altLang="en-US" sz="800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3997CA8-ABFF-452B-8AE0-5E3908123B5A}"/>
                </a:ext>
              </a:extLst>
            </p:cNvPr>
            <p:cNvSpPr txBox="1"/>
            <p:nvPr/>
          </p:nvSpPr>
          <p:spPr>
            <a:xfrm>
              <a:off x="9372421" y="3734846"/>
              <a:ext cx="58060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800" dirty="0" err="1"/>
                <a:t>Secondes</a:t>
              </a:r>
              <a:endParaRPr lang="ko-KR" altLang="en-US" sz="800" dirty="0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77B99142-D3EE-4501-BD6D-303AD051FF17}"/>
              </a:ext>
            </a:extLst>
          </p:cNvPr>
          <p:cNvSpPr txBox="1"/>
          <p:nvPr/>
        </p:nvSpPr>
        <p:spPr>
          <a:xfrm>
            <a:off x="2095082" y="4965236"/>
            <a:ext cx="3273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1700" spc="-150" dirty="0">
                <a:solidFill>
                  <a:schemeClr val="bg1"/>
                </a:solidFill>
                <a:latin typeface="+mn-ea"/>
              </a:rPr>
              <a:t>‘</a:t>
            </a:r>
            <a:r>
              <a:rPr lang="ko-KR" altLang="en-US" sz="1700" spc="-150" dirty="0">
                <a:solidFill>
                  <a:schemeClr val="bg1"/>
                </a:solidFill>
                <a:latin typeface="+mn-ea"/>
              </a:rPr>
              <a:t>선생님</a:t>
            </a:r>
            <a:r>
              <a:rPr lang="en-US" altLang="ko-KR" sz="1700" spc="-150" dirty="0">
                <a:solidFill>
                  <a:schemeClr val="bg1"/>
                </a:solidFill>
                <a:latin typeface="+mn-ea"/>
              </a:rPr>
              <a:t>, </a:t>
            </a:r>
            <a:r>
              <a:rPr lang="ko-KR" altLang="en-US" sz="1700" spc="-150" dirty="0">
                <a:solidFill>
                  <a:schemeClr val="bg1"/>
                </a:solidFill>
                <a:latin typeface="+mn-ea"/>
              </a:rPr>
              <a:t>당신의 실력을 보여주세요</a:t>
            </a:r>
            <a:r>
              <a:rPr lang="en-US" altLang="ko-KR" sz="1700" spc="-150" dirty="0">
                <a:solidFill>
                  <a:schemeClr val="bg1"/>
                </a:solidFill>
                <a:latin typeface="+mn-ea"/>
              </a:rPr>
              <a:t>!’</a:t>
            </a:r>
          </a:p>
          <a:p>
            <a:pPr algn="ctr">
              <a:lnSpc>
                <a:spcPct val="120000"/>
              </a:lnSpc>
            </a:pPr>
            <a:r>
              <a:rPr lang="ko-KR" altLang="en-US" sz="1400" b="1" spc="-150">
                <a:solidFill>
                  <a:srgbClr val="FFFF00"/>
                </a:solidFill>
                <a:latin typeface="+mn-ea"/>
              </a:rPr>
              <a:t>총상금 </a:t>
            </a:r>
            <a:r>
              <a:rPr lang="en-US" altLang="ko-KR" sz="1400" b="1" spc="-150">
                <a:solidFill>
                  <a:srgbClr val="FFFF00"/>
                </a:solidFill>
                <a:latin typeface="+mn-ea"/>
              </a:rPr>
              <a:t>1,000</a:t>
            </a:r>
            <a:r>
              <a:rPr lang="ko-KR" altLang="en-US" sz="1400" b="1" spc="-150">
                <a:solidFill>
                  <a:srgbClr val="FFFF00"/>
                </a:solidFill>
                <a:latin typeface="+mn-ea"/>
              </a:rPr>
              <a:t>만원</a:t>
            </a:r>
            <a:endParaRPr lang="en-US" altLang="ko-KR" sz="1400" b="1" spc="-150">
              <a:solidFill>
                <a:srgbClr val="FFFF00"/>
              </a:solidFill>
              <a:latin typeface="+mn-ea"/>
            </a:endParaRPr>
          </a:p>
          <a:p>
            <a:pPr algn="ctr">
              <a:lnSpc>
                <a:spcPct val="120000"/>
              </a:lnSpc>
            </a:pPr>
            <a:r>
              <a:rPr lang="ko-KR" altLang="en-US" sz="1400" spc="-150">
                <a:solidFill>
                  <a:srgbClr val="FFFF00"/>
                </a:solidFill>
                <a:latin typeface="+mn-ea"/>
              </a:rPr>
              <a:t>우승 상금 대상 </a:t>
            </a:r>
            <a:r>
              <a:rPr lang="en-US" altLang="ko-KR" sz="1400" spc="-150">
                <a:solidFill>
                  <a:srgbClr val="FFFF00"/>
                </a:solidFill>
                <a:latin typeface="+mn-ea"/>
              </a:rPr>
              <a:t>300</a:t>
            </a:r>
            <a:r>
              <a:rPr lang="ko-KR" altLang="en-US" sz="1400" spc="-150">
                <a:solidFill>
                  <a:srgbClr val="FFFF00"/>
                </a:solidFill>
                <a:latin typeface="+mn-ea"/>
              </a:rPr>
              <a:t>만원 </a:t>
            </a:r>
            <a:endParaRPr lang="en-US" altLang="ko-KR" sz="1400" spc="-150">
              <a:solidFill>
                <a:srgbClr val="FFFF00"/>
              </a:solidFill>
              <a:latin typeface="+mn-ea"/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9B6EBA2F-3C44-4A28-B7F5-F56D6ECFF101}"/>
              </a:ext>
            </a:extLst>
          </p:cNvPr>
          <p:cNvSpPr/>
          <p:nvPr/>
        </p:nvSpPr>
        <p:spPr>
          <a:xfrm>
            <a:off x="214626" y="6221891"/>
            <a:ext cx="7134685" cy="546344"/>
          </a:xfrm>
          <a:prstGeom prst="rect">
            <a:avLst/>
          </a:prstGeom>
          <a:solidFill>
            <a:srgbClr val="0E1528">
              <a:alpha val="70000"/>
            </a:srgb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D7D2D09-84D1-4401-BF9A-635E13508713}"/>
              </a:ext>
            </a:extLst>
          </p:cNvPr>
          <p:cNvSpPr txBox="1"/>
          <p:nvPr/>
        </p:nvSpPr>
        <p:spPr>
          <a:xfrm>
            <a:off x="1451812" y="6366269"/>
            <a:ext cx="4780546" cy="2400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800">
                <a:solidFill>
                  <a:schemeClr val="bg1"/>
                </a:solidFill>
                <a:latin typeface="+mn-ea"/>
              </a:rPr>
              <a:t>K I D K I D S . N E T</a:t>
            </a:r>
            <a:endParaRPr lang="ko-KR" altLang="en-US" sz="8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0A7E5ADF-03EC-4A75-8E51-CEFA8480F511}"/>
              </a:ext>
            </a:extLst>
          </p:cNvPr>
          <p:cNvSpPr/>
          <p:nvPr/>
        </p:nvSpPr>
        <p:spPr>
          <a:xfrm>
            <a:off x="214625" y="908128"/>
            <a:ext cx="7134685" cy="546344"/>
          </a:xfrm>
          <a:prstGeom prst="rect">
            <a:avLst/>
          </a:prstGeom>
          <a:solidFill>
            <a:srgbClr val="0E1528">
              <a:alpha val="70000"/>
            </a:srgb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4" name="그룹 23">
            <a:extLst>
              <a:ext uri="{FF2B5EF4-FFF2-40B4-BE49-F238E27FC236}">
                <a16:creationId xmlns:a16="http://schemas.microsoft.com/office/drawing/2014/main" id="{0E72EA87-D9B7-43FC-89F8-F443ED66BD78}"/>
              </a:ext>
            </a:extLst>
          </p:cNvPr>
          <p:cNvGrpSpPr/>
          <p:nvPr/>
        </p:nvGrpSpPr>
        <p:grpSpPr>
          <a:xfrm>
            <a:off x="984277" y="946702"/>
            <a:ext cx="467536" cy="449794"/>
            <a:chOff x="1025677" y="1279777"/>
            <a:chExt cx="2187853" cy="2104828"/>
          </a:xfrm>
        </p:grpSpPr>
        <p:sp>
          <p:nvSpPr>
            <p:cNvPr id="25" name="직사각형 24">
              <a:extLst>
                <a:ext uri="{FF2B5EF4-FFF2-40B4-BE49-F238E27FC236}">
                  <a16:creationId xmlns:a16="http://schemas.microsoft.com/office/drawing/2014/main" id="{00D5F676-1B93-43ED-B5ED-1009CBA9AD6D}"/>
                </a:ext>
              </a:extLst>
            </p:cNvPr>
            <p:cNvSpPr/>
            <p:nvPr/>
          </p:nvSpPr>
          <p:spPr>
            <a:xfrm rot="21036753">
              <a:off x="1244373" y="1789756"/>
              <a:ext cx="1614024" cy="9881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sz="900" b="1" i="1" spc="-150">
                  <a:solidFill>
                    <a:schemeClr val="bg1"/>
                  </a:solidFill>
                  <a:latin typeface="+mn-ea"/>
                </a:rPr>
                <a:t>로고</a:t>
              </a:r>
              <a:endParaRPr lang="en-US" altLang="ko-KR" sz="900" b="1" i="1" spc="-15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26" name="타원 25">
              <a:extLst>
                <a:ext uri="{FF2B5EF4-FFF2-40B4-BE49-F238E27FC236}">
                  <a16:creationId xmlns:a16="http://schemas.microsoft.com/office/drawing/2014/main" id="{737FBB3B-8972-42B5-B7E2-DCD0F2C4E4F9}"/>
                </a:ext>
              </a:extLst>
            </p:cNvPr>
            <p:cNvSpPr/>
            <p:nvPr/>
          </p:nvSpPr>
          <p:spPr>
            <a:xfrm>
              <a:off x="1025677" y="1279777"/>
              <a:ext cx="2187853" cy="2104828"/>
            </a:xfrm>
            <a:prstGeom prst="ellipse">
              <a:avLst/>
            </a:prstGeom>
            <a:noFill/>
            <a:ln w="38100">
              <a:solidFill>
                <a:srgbClr val="FBF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/>
            </a:p>
          </p:txBody>
        </p:sp>
      </p:grp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A0B8FFBF-EA1F-4E1B-8A53-D4F1CE90058C}"/>
              </a:ext>
            </a:extLst>
          </p:cNvPr>
          <p:cNvSpPr/>
          <p:nvPr/>
        </p:nvSpPr>
        <p:spPr>
          <a:xfrm>
            <a:off x="4939099" y="1029400"/>
            <a:ext cx="22281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b="1" spc="-150">
                <a:solidFill>
                  <a:schemeClr val="bg1"/>
                </a:solidFill>
                <a:latin typeface="+mn-ea"/>
              </a:rPr>
              <a:t>Kidkids Family Festival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CDB2B9EE-F8BF-4460-99A4-C2687F8A0656}"/>
              </a:ext>
            </a:extLst>
          </p:cNvPr>
          <p:cNvSpPr/>
          <p:nvPr/>
        </p:nvSpPr>
        <p:spPr>
          <a:xfrm>
            <a:off x="3377001" y="1842047"/>
            <a:ext cx="7168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>
                <a:solidFill>
                  <a:schemeClr val="bg1"/>
                </a:solidFill>
                <a:latin typeface="+mn-ea"/>
              </a:rPr>
              <a:t>2017</a:t>
            </a:r>
            <a:endParaRPr lang="ko-KR" alt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F7B8794-C2A8-4625-A646-03A74AC4D9E5}"/>
              </a:ext>
            </a:extLst>
          </p:cNvPr>
          <p:cNvSpPr txBox="1"/>
          <p:nvPr/>
        </p:nvSpPr>
        <p:spPr>
          <a:xfrm>
            <a:off x="7514558" y="908128"/>
            <a:ext cx="673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/>
              <a:t>(1</a:t>
            </a:r>
            <a:r>
              <a:rPr lang="ko-KR" altLang="en-US"/>
              <a:t>안</a:t>
            </a:r>
            <a:r>
              <a:rPr lang="en-US" altLang="ko-KR"/>
              <a:t>)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6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238F2-C038-4208-B37C-140E3EB45764}" type="slidenum">
              <a:rPr lang="ko-KR" altLang="en-US" smtClean="0"/>
              <a:t>4</a:t>
            </a:fld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/>
          </p:nvPr>
        </p:nvGraphicFramePr>
        <p:xfrm>
          <a:off x="0" y="330738"/>
          <a:ext cx="99060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6851">
                  <a:extLst>
                    <a:ext uri="{9D8B030D-6E8A-4147-A177-3AD203B41FA5}">
                      <a16:colId xmlns:a16="http://schemas.microsoft.com/office/drawing/2014/main" val="1790337638"/>
                    </a:ext>
                  </a:extLst>
                </a:gridCol>
                <a:gridCol w="6089515">
                  <a:extLst>
                    <a:ext uri="{9D8B030D-6E8A-4147-A177-3AD203B41FA5}">
                      <a16:colId xmlns:a16="http://schemas.microsoft.com/office/drawing/2014/main" val="2956909794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4286310908"/>
                    </a:ext>
                  </a:extLst>
                </a:gridCol>
                <a:gridCol w="2162783">
                  <a:extLst>
                    <a:ext uri="{9D8B030D-6E8A-4147-A177-3AD203B41FA5}">
                      <a16:colId xmlns:a16="http://schemas.microsoft.com/office/drawing/2014/main" val="3563065383"/>
                    </a:ext>
                  </a:extLst>
                </a:gridCol>
              </a:tblGrid>
              <a:tr h="20428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err="1"/>
                        <a:t>화면명</a:t>
                      </a:r>
                      <a:endParaRPr lang="ko-KR" altLang="en-US" sz="1000" b="1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/>
                        <a:t>화면 </a:t>
                      </a:r>
                      <a:r>
                        <a:rPr lang="en-US" altLang="ko-KR" sz="1000" b="1" dirty="0"/>
                        <a:t>ID</a:t>
                      </a:r>
                      <a:endParaRPr lang="ko-KR" altLang="en-US" sz="1000" b="1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2407676"/>
                  </a:ext>
                </a:extLst>
              </a:tr>
              <a:tr h="20428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/>
                        <a:t>URL</a:t>
                      </a:r>
                      <a:endParaRPr lang="ko-KR" altLang="en-US" sz="1000" b="1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6387926"/>
                  </a:ext>
                </a:extLst>
              </a:tr>
            </a:tbl>
          </a:graphicData>
        </a:graphic>
      </p:graphicFrame>
      <p:cxnSp>
        <p:nvCxnSpPr>
          <p:cNvPr id="6" name="직선 연결선 5"/>
          <p:cNvCxnSpPr/>
          <p:nvPr/>
        </p:nvCxnSpPr>
        <p:spPr>
          <a:xfrm>
            <a:off x="7431934" y="818418"/>
            <a:ext cx="0" cy="603958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직사각형 4">
            <a:extLst>
              <a:ext uri="{FF2B5EF4-FFF2-40B4-BE49-F238E27FC236}">
                <a16:creationId xmlns:a16="http://schemas.microsoft.com/office/drawing/2014/main" id="{5984AFF1-D583-4EC2-B246-8B72FFE6D0D2}"/>
              </a:ext>
            </a:extLst>
          </p:cNvPr>
          <p:cNvSpPr/>
          <p:nvPr/>
        </p:nvSpPr>
        <p:spPr>
          <a:xfrm>
            <a:off x="214625" y="908128"/>
            <a:ext cx="7134685" cy="5860053"/>
          </a:xfrm>
          <a:prstGeom prst="rect">
            <a:avLst/>
          </a:prstGeom>
          <a:solidFill>
            <a:srgbClr val="0E1528">
              <a:alpha val="70000"/>
            </a:srgb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3E15A8-A75C-4EEF-B991-08FD053B9C17}"/>
              </a:ext>
            </a:extLst>
          </p:cNvPr>
          <p:cNvSpPr txBox="1"/>
          <p:nvPr/>
        </p:nvSpPr>
        <p:spPr>
          <a:xfrm>
            <a:off x="2237064" y="1953884"/>
            <a:ext cx="30877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b="1" spc="-150">
                <a:solidFill>
                  <a:schemeClr val="bg1"/>
                </a:solidFill>
                <a:latin typeface="+mn-ea"/>
              </a:rPr>
              <a:t>Kidkids Family Festival 2017</a:t>
            </a:r>
          </a:p>
        </p:txBody>
      </p:sp>
      <p:sp>
        <p:nvSpPr>
          <p:cNvPr id="8" name="포인트가 5개인 별 38">
            <a:extLst>
              <a:ext uri="{FF2B5EF4-FFF2-40B4-BE49-F238E27FC236}">
                <a16:creationId xmlns:a16="http://schemas.microsoft.com/office/drawing/2014/main" id="{D75AF7D2-CF0E-4976-98E9-CA4833092C88}"/>
              </a:ext>
            </a:extLst>
          </p:cNvPr>
          <p:cNvSpPr/>
          <p:nvPr/>
        </p:nvSpPr>
        <p:spPr>
          <a:xfrm>
            <a:off x="3581173" y="1520201"/>
            <a:ext cx="403218" cy="43176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5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BAF442-C532-4C85-BABF-01E51EC0BB3D}"/>
              </a:ext>
            </a:extLst>
          </p:cNvPr>
          <p:cNvSpPr txBox="1"/>
          <p:nvPr/>
        </p:nvSpPr>
        <p:spPr>
          <a:xfrm>
            <a:off x="2656883" y="3803511"/>
            <a:ext cx="213968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600" dirty="0">
                <a:solidFill>
                  <a:schemeClr val="bg1"/>
                </a:solidFill>
                <a:latin typeface="+mn-ea"/>
              </a:rPr>
              <a:t>2017.7.3</a:t>
            </a:r>
          </a:p>
          <a:p>
            <a:pPr algn="ctr"/>
            <a:r>
              <a:rPr lang="en-US" altLang="ko-KR" sz="1700" b="1" spc="230" dirty="0">
                <a:solidFill>
                  <a:schemeClr val="bg1"/>
                </a:solidFill>
                <a:latin typeface="+mn-ea"/>
              </a:rPr>
              <a:t>COMING SOON</a:t>
            </a:r>
            <a:endParaRPr lang="ko-KR" altLang="en-US" sz="1700" b="1" spc="23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3" name="모서리가 둥근 직사각형 8">
            <a:extLst>
              <a:ext uri="{FF2B5EF4-FFF2-40B4-BE49-F238E27FC236}">
                <a16:creationId xmlns:a16="http://schemas.microsoft.com/office/drawing/2014/main" id="{03A3E016-F901-4F03-B4AB-A9E9DE06FCBA}"/>
              </a:ext>
            </a:extLst>
          </p:cNvPr>
          <p:cNvSpPr/>
          <p:nvPr/>
        </p:nvSpPr>
        <p:spPr>
          <a:xfrm>
            <a:off x="1925946" y="4420418"/>
            <a:ext cx="3612126" cy="640844"/>
          </a:xfrm>
          <a:prstGeom prst="roundRect">
            <a:avLst/>
          </a:prstGeom>
          <a:solidFill>
            <a:schemeClr val="bg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F1CB4153-7286-41E1-BF94-D9BAE43A9430}"/>
              </a:ext>
            </a:extLst>
          </p:cNvPr>
          <p:cNvGrpSpPr/>
          <p:nvPr/>
        </p:nvGrpSpPr>
        <p:grpSpPr>
          <a:xfrm>
            <a:off x="2551907" y="4475224"/>
            <a:ext cx="2460244" cy="531229"/>
            <a:chOff x="7492785" y="3419061"/>
            <a:chExt cx="2460244" cy="531229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37DF14E-853A-4D53-A252-7B5ACF34122E}"/>
                </a:ext>
              </a:extLst>
            </p:cNvPr>
            <p:cNvSpPr txBox="1"/>
            <p:nvPr/>
          </p:nvSpPr>
          <p:spPr>
            <a:xfrm>
              <a:off x="7492785" y="3419061"/>
              <a:ext cx="2387192" cy="4462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300" b="1"/>
                <a:t>00     00     00     </a:t>
              </a:r>
              <a:r>
                <a:rPr lang="en-US" altLang="ko-KR" sz="2300" b="1" dirty="0"/>
                <a:t>00</a:t>
              </a:r>
              <a:endParaRPr lang="ko-KR" altLang="en-US" sz="2300" b="1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A82CBEC-43F9-43E3-87DE-BDA195C4BEA0}"/>
                </a:ext>
              </a:extLst>
            </p:cNvPr>
            <p:cNvSpPr txBox="1"/>
            <p:nvPr/>
          </p:nvSpPr>
          <p:spPr>
            <a:xfrm>
              <a:off x="7542113" y="3734846"/>
              <a:ext cx="38343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800" dirty="0"/>
                <a:t>Days</a:t>
              </a:r>
              <a:endParaRPr lang="ko-KR" altLang="en-US" sz="800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2E494E7-FAB9-4611-BB49-EECBCED4DF2C}"/>
                </a:ext>
              </a:extLst>
            </p:cNvPr>
            <p:cNvSpPr txBox="1"/>
            <p:nvPr/>
          </p:nvSpPr>
          <p:spPr>
            <a:xfrm>
              <a:off x="8166881" y="3734846"/>
              <a:ext cx="43313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800" dirty="0"/>
                <a:t>Hours</a:t>
              </a:r>
              <a:endParaRPr lang="ko-KR" altLang="en-US" sz="800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25ED2BE-9028-4D94-AA2E-F5C6AB8EF672}"/>
                </a:ext>
              </a:extLst>
            </p:cNvPr>
            <p:cNvSpPr txBox="1"/>
            <p:nvPr/>
          </p:nvSpPr>
          <p:spPr>
            <a:xfrm>
              <a:off x="8735320" y="3734846"/>
              <a:ext cx="55335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800" dirty="0"/>
                <a:t> Minutes</a:t>
              </a:r>
              <a:endParaRPr lang="ko-KR" altLang="en-US" sz="800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3997CA8-ABFF-452B-8AE0-5E3908123B5A}"/>
                </a:ext>
              </a:extLst>
            </p:cNvPr>
            <p:cNvSpPr txBox="1"/>
            <p:nvPr/>
          </p:nvSpPr>
          <p:spPr>
            <a:xfrm>
              <a:off x="9372421" y="3734846"/>
              <a:ext cx="58060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800" dirty="0" err="1"/>
                <a:t>Secondes</a:t>
              </a:r>
              <a:endParaRPr lang="ko-KR" altLang="en-US" sz="800" dirty="0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77B99142-D3EE-4501-BD6D-303AD051FF17}"/>
              </a:ext>
            </a:extLst>
          </p:cNvPr>
          <p:cNvSpPr txBox="1"/>
          <p:nvPr/>
        </p:nvSpPr>
        <p:spPr>
          <a:xfrm>
            <a:off x="2089906" y="5209611"/>
            <a:ext cx="3273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1700" spc="-150" dirty="0">
                <a:solidFill>
                  <a:schemeClr val="bg1"/>
                </a:solidFill>
                <a:latin typeface="+mn-ea"/>
              </a:rPr>
              <a:t>‘</a:t>
            </a:r>
            <a:r>
              <a:rPr lang="ko-KR" altLang="en-US" sz="1700" spc="-150" dirty="0">
                <a:solidFill>
                  <a:schemeClr val="bg1"/>
                </a:solidFill>
                <a:latin typeface="+mn-ea"/>
              </a:rPr>
              <a:t>선생님</a:t>
            </a:r>
            <a:r>
              <a:rPr lang="en-US" altLang="ko-KR" sz="1700" spc="-150" dirty="0">
                <a:solidFill>
                  <a:schemeClr val="bg1"/>
                </a:solidFill>
                <a:latin typeface="+mn-ea"/>
              </a:rPr>
              <a:t>, </a:t>
            </a:r>
            <a:r>
              <a:rPr lang="ko-KR" altLang="en-US" sz="1700" spc="-150" dirty="0">
                <a:solidFill>
                  <a:schemeClr val="bg1"/>
                </a:solidFill>
                <a:latin typeface="+mn-ea"/>
              </a:rPr>
              <a:t>당신의 실력을 보여주세요</a:t>
            </a:r>
            <a:r>
              <a:rPr lang="en-US" altLang="ko-KR" sz="1700" spc="-150" dirty="0">
                <a:solidFill>
                  <a:schemeClr val="bg1"/>
                </a:solidFill>
                <a:latin typeface="+mn-ea"/>
              </a:rPr>
              <a:t>!’</a:t>
            </a:r>
          </a:p>
          <a:p>
            <a:pPr algn="ctr">
              <a:lnSpc>
                <a:spcPct val="120000"/>
              </a:lnSpc>
            </a:pPr>
            <a:r>
              <a:rPr lang="ko-KR" altLang="en-US" sz="1400" b="1" spc="-150">
                <a:solidFill>
                  <a:srgbClr val="FFFF00"/>
                </a:solidFill>
                <a:latin typeface="+mn-ea"/>
              </a:rPr>
              <a:t>총상금 </a:t>
            </a:r>
            <a:r>
              <a:rPr lang="en-US" altLang="ko-KR" sz="1400" b="1" spc="-150">
                <a:solidFill>
                  <a:srgbClr val="FFFF00"/>
                </a:solidFill>
                <a:latin typeface="+mn-ea"/>
              </a:rPr>
              <a:t>1,000</a:t>
            </a:r>
            <a:r>
              <a:rPr lang="ko-KR" altLang="en-US" sz="1400" b="1" spc="-150">
                <a:solidFill>
                  <a:srgbClr val="FFFF00"/>
                </a:solidFill>
                <a:latin typeface="+mn-ea"/>
              </a:rPr>
              <a:t>만원</a:t>
            </a:r>
            <a:endParaRPr lang="en-US" altLang="ko-KR" sz="1400" b="1" spc="-150">
              <a:solidFill>
                <a:srgbClr val="FFFF00"/>
              </a:solidFill>
              <a:latin typeface="+mn-ea"/>
            </a:endParaRPr>
          </a:p>
          <a:p>
            <a:pPr algn="ctr">
              <a:lnSpc>
                <a:spcPct val="120000"/>
              </a:lnSpc>
            </a:pPr>
            <a:r>
              <a:rPr lang="ko-KR" altLang="en-US" sz="1400" spc="-150">
                <a:solidFill>
                  <a:srgbClr val="FFFF00"/>
                </a:solidFill>
                <a:latin typeface="+mn-ea"/>
              </a:rPr>
              <a:t>우승 상금 대상 </a:t>
            </a:r>
            <a:r>
              <a:rPr lang="en-US" altLang="ko-KR" sz="1400" spc="-150">
                <a:solidFill>
                  <a:srgbClr val="FFFF00"/>
                </a:solidFill>
                <a:latin typeface="+mn-ea"/>
              </a:rPr>
              <a:t>300</a:t>
            </a:r>
            <a:r>
              <a:rPr lang="ko-KR" altLang="en-US" sz="1400" spc="-150">
                <a:solidFill>
                  <a:srgbClr val="FFFF00"/>
                </a:solidFill>
                <a:latin typeface="+mn-ea"/>
              </a:rPr>
              <a:t>만원 </a:t>
            </a:r>
            <a:endParaRPr lang="en-US" altLang="ko-KR" sz="1400" spc="-150">
              <a:solidFill>
                <a:srgbClr val="FFFF00"/>
              </a:solidFill>
              <a:latin typeface="+mn-ea"/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9B6EBA2F-3C44-4A28-B7F5-F56D6ECFF101}"/>
              </a:ext>
            </a:extLst>
          </p:cNvPr>
          <p:cNvSpPr/>
          <p:nvPr/>
        </p:nvSpPr>
        <p:spPr>
          <a:xfrm>
            <a:off x="214626" y="6221891"/>
            <a:ext cx="7134685" cy="546344"/>
          </a:xfrm>
          <a:prstGeom prst="rect">
            <a:avLst/>
          </a:prstGeom>
          <a:solidFill>
            <a:srgbClr val="0E1528">
              <a:alpha val="70000"/>
            </a:srgb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D7D2D09-84D1-4401-BF9A-635E13508713}"/>
              </a:ext>
            </a:extLst>
          </p:cNvPr>
          <p:cNvSpPr txBox="1"/>
          <p:nvPr/>
        </p:nvSpPr>
        <p:spPr>
          <a:xfrm>
            <a:off x="1451812" y="6366269"/>
            <a:ext cx="4780546" cy="2400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800">
                <a:solidFill>
                  <a:schemeClr val="bg1"/>
                </a:solidFill>
                <a:latin typeface="+mn-ea"/>
              </a:rPr>
              <a:t>K I D K I D S . N E T</a:t>
            </a:r>
            <a:endParaRPr lang="ko-KR" altLang="en-US" sz="8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932E0FAD-F4E9-4744-8C93-DCE82257EC78}"/>
              </a:ext>
            </a:extLst>
          </p:cNvPr>
          <p:cNvSpPr/>
          <p:nvPr/>
        </p:nvSpPr>
        <p:spPr>
          <a:xfrm>
            <a:off x="1365585" y="2662011"/>
            <a:ext cx="4953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o-KR" altLang="en-US" sz="1500" b="1">
                <a:solidFill>
                  <a:schemeClr val="bg1"/>
                </a:solidFill>
                <a:latin typeface="+mn-ea"/>
              </a:rPr>
              <a:t>선생님이 부르는 키드키즈</a:t>
            </a:r>
            <a:r>
              <a:rPr lang="en-US" altLang="ko-KR" sz="1500" b="1">
                <a:solidFill>
                  <a:schemeClr val="bg1"/>
                </a:solidFill>
                <a:latin typeface="+mn-ea"/>
              </a:rPr>
              <a:t>&amp;</a:t>
            </a:r>
            <a:r>
              <a:rPr lang="ko-KR" altLang="en-US" sz="1500" b="1">
                <a:solidFill>
                  <a:schemeClr val="bg1"/>
                </a:solidFill>
                <a:latin typeface="+mn-ea"/>
              </a:rPr>
              <a:t>월간유아</a:t>
            </a:r>
            <a:endParaRPr lang="en-US" altLang="ko-KR" sz="1500" b="1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ko-KR" altLang="en-US" sz="1500" b="1">
                <a:solidFill>
                  <a:schemeClr val="bg1"/>
                </a:solidFill>
                <a:latin typeface="+mn-ea"/>
              </a:rPr>
              <a:t>동요 페스티벌</a:t>
            </a:r>
            <a:endParaRPr lang="en-US" altLang="ko-KR" sz="1500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B67ADF3-2CA9-4A20-A03F-06F83A5A43DE}"/>
              </a:ext>
            </a:extLst>
          </p:cNvPr>
          <p:cNvSpPr txBox="1"/>
          <p:nvPr/>
        </p:nvSpPr>
        <p:spPr>
          <a:xfrm>
            <a:off x="7514558" y="908128"/>
            <a:ext cx="673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/>
              <a:t>(2</a:t>
            </a:r>
            <a:r>
              <a:rPr lang="ko-KR" altLang="en-US"/>
              <a:t>안</a:t>
            </a:r>
            <a:r>
              <a:rPr lang="en-US" altLang="ko-KR"/>
              <a:t>)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4282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5984AFF1-D583-4EC2-B246-8B72FFE6D0D2}"/>
              </a:ext>
            </a:extLst>
          </p:cNvPr>
          <p:cNvSpPr/>
          <p:nvPr/>
        </p:nvSpPr>
        <p:spPr>
          <a:xfrm>
            <a:off x="214626" y="905889"/>
            <a:ext cx="7134685" cy="5860053"/>
          </a:xfrm>
          <a:prstGeom prst="rect">
            <a:avLst/>
          </a:prstGeom>
          <a:solidFill>
            <a:srgbClr val="0E1528">
              <a:alpha val="70000"/>
            </a:srgb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238F2-C038-4208-B37C-140E3EB45764}" type="slidenum">
              <a:rPr lang="ko-KR" altLang="en-US" smtClean="0"/>
              <a:t>5</a:t>
            </a:fld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/>
          </p:nvPr>
        </p:nvGraphicFramePr>
        <p:xfrm>
          <a:off x="0" y="330738"/>
          <a:ext cx="99060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6851">
                  <a:extLst>
                    <a:ext uri="{9D8B030D-6E8A-4147-A177-3AD203B41FA5}">
                      <a16:colId xmlns:a16="http://schemas.microsoft.com/office/drawing/2014/main" val="1790337638"/>
                    </a:ext>
                  </a:extLst>
                </a:gridCol>
                <a:gridCol w="6089515">
                  <a:extLst>
                    <a:ext uri="{9D8B030D-6E8A-4147-A177-3AD203B41FA5}">
                      <a16:colId xmlns:a16="http://schemas.microsoft.com/office/drawing/2014/main" val="2956909794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4286310908"/>
                    </a:ext>
                  </a:extLst>
                </a:gridCol>
                <a:gridCol w="2162783">
                  <a:extLst>
                    <a:ext uri="{9D8B030D-6E8A-4147-A177-3AD203B41FA5}">
                      <a16:colId xmlns:a16="http://schemas.microsoft.com/office/drawing/2014/main" val="3563065383"/>
                    </a:ext>
                  </a:extLst>
                </a:gridCol>
              </a:tblGrid>
              <a:tr h="20428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err="1"/>
                        <a:t>화면명</a:t>
                      </a:r>
                      <a:endParaRPr lang="ko-KR" altLang="en-US" sz="1000" b="1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/>
                        <a:t>화면 </a:t>
                      </a:r>
                      <a:r>
                        <a:rPr lang="en-US" altLang="ko-KR" sz="1000" b="1" dirty="0"/>
                        <a:t>ID</a:t>
                      </a:r>
                      <a:endParaRPr lang="ko-KR" altLang="en-US" sz="1000" b="1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2407676"/>
                  </a:ext>
                </a:extLst>
              </a:tr>
              <a:tr h="20428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/>
                        <a:t>URL</a:t>
                      </a:r>
                      <a:endParaRPr lang="ko-KR" altLang="en-US" sz="1000" b="1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6387926"/>
                  </a:ext>
                </a:extLst>
              </a:tr>
            </a:tbl>
          </a:graphicData>
        </a:graphic>
      </p:graphicFrame>
      <p:cxnSp>
        <p:nvCxnSpPr>
          <p:cNvPr id="6" name="직선 연결선 5"/>
          <p:cNvCxnSpPr/>
          <p:nvPr/>
        </p:nvCxnSpPr>
        <p:spPr>
          <a:xfrm>
            <a:off x="7431934" y="818418"/>
            <a:ext cx="0" cy="603958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63E15A8-A75C-4EEF-B991-08FD053B9C17}"/>
              </a:ext>
            </a:extLst>
          </p:cNvPr>
          <p:cNvSpPr txBox="1"/>
          <p:nvPr/>
        </p:nvSpPr>
        <p:spPr>
          <a:xfrm>
            <a:off x="1913473" y="3252142"/>
            <a:ext cx="502275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>
                <a:solidFill>
                  <a:schemeClr val="bg1"/>
                </a:solidFill>
                <a:latin typeface="+mn-ea"/>
              </a:rPr>
              <a:t>선생님이 부르는</a:t>
            </a:r>
            <a:r>
              <a:rPr lang="en-US" altLang="ko-KR" sz="1300" b="1">
                <a:solidFill>
                  <a:schemeClr val="bg1"/>
                </a:solidFill>
                <a:latin typeface="+mn-ea"/>
              </a:rPr>
              <a:t> </a:t>
            </a:r>
            <a:r>
              <a:rPr lang="ko-KR" altLang="en-US" sz="1300" b="1">
                <a:solidFill>
                  <a:schemeClr val="bg1"/>
                </a:solidFill>
                <a:latin typeface="+mn-ea"/>
              </a:rPr>
              <a:t>키드키즈</a:t>
            </a:r>
            <a:r>
              <a:rPr lang="en-US" altLang="ko-KR" sz="1300" b="1">
                <a:solidFill>
                  <a:schemeClr val="bg1"/>
                </a:solidFill>
                <a:latin typeface="+mn-ea"/>
              </a:rPr>
              <a:t>&amp;</a:t>
            </a:r>
            <a:r>
              <a:rPr lang="ko-KR" altLang="en-US" sz="1300" b="1">
                <a:solidFill>
                  <a:schemeClr val="bg1"/>
                </a:solidFill>
                <a:latin typeface="+mn-ea"/>
              </a:rPr>
              <a:t>월간유아</a:t>
            </a:r>
            <a:r>
              <a:rPr lang="en-US" altLang="ko-KR" sz="1300" b="1">
                <a:solidFill>
                  <a:schemeClr val="bg1"/>
                </a:solidFill>
                <a:latin typeface="+mn-ea"/>
              </a:rPr>
              <a:t> </a:t>
            </a:r>
            <a:r>
              <a:rPr lang="ko-KR" altLang="en-US" sz="1300" b="1">
                <a:solidFill>
                  <a:schemeClr val="bg1"/>
                </a:solidFill>
                <a:latin typeface="+mn-ea"/>
              </a:rPr>
              <a:t>동요 페스티벌</a:t>
            </a:r>
            <a:endParaRPr lang="en-US" altLang="ko-KR" sz="1300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BAF442-C532-4C85-BABF-01E51EC0BB3D}"/>
              </a:ext>
            </a:extLst>
          </p:cNvPr>
          <p:cNvSpPr txBox="1"/>
          <p:nvPr/>
        </p:nvSpPr>
        <p:spPr>
          <a:xfrm>
            <a:off x="2644410" y="3901322"/>
            <a:ext cx="213968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600" dirty="0">
                <a:solidFill>
                  <a:schemeClr val="bg1"/>
                </a:solidFill>
                <a:latin typeface="+mn-ea"/>
              </a:rPr>
              <a:t>2017.7.3</a:t>
            </a:r>
          </a:p>
          <a:p>
            <a:pPr algn="ctr"/>
            <a:r>
              <a:rPr lang="en-US" altLang="ko-KR" sz="1700" b="1" spc="230" dirty="0">
                <a:solidFill>
                  <a:schemeClr val="bg1"/>
                </a:solidFill>
                <a:latin typeface="+mn-ea"/>
              </a:rPr>
              <a:t>COMING SOON</a:t>
            </a:r>
            <a:endParaRPr lang="ko-KR" altLang="en-US" sz="1700" b="1" spc="23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3" name="모서리가 둥근 직사각형 8">
            <a:extLst>
              <a:ext uri="{FF2B5EF4-FFF2-40B4-BE49-F238E27FC236}">
                <a16:creationId xmlns:a16="http://schemas.microsoft.com/office/drawing/2014/main" id="{03A3E016-F901-4F03-B4AB-A9E9DE06FCBA}"/>
              </a:ext>
            </a:extLst>
          </p:cNvPr>
          <p:cNvSpPr/>
          <p:nvPr/>
        </p:nvSpPr>
        <p:spPr>
          <a:xfrm>
            <a:off x="1913473" y="4518229"/>
            <a:ext cx="3612126" cy="640844"/>
          </a:xfrm>
          <a:prstGeom prst="roundRect">
            <a:avLst/>
          </a:prstGeom>
          <a:solidFill>
            <a:schemeClr val="bg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F1CB4153-7286-41E1-BF94-D9BAE43A9430}"/>
              </a:ext>
            </a:extLst>
          </p:cNvPr>
          <p:cNvGrpSpPr/>
          <p:nvPr/>
        </p:nvGrpSpPr>
        <p:grpSpPr>
          <a:xfrm>
            <a:off x="2539434" y="4573035"/>
            <a:ext cx="2460244" cy="531229"/>
            <a:chOff x="7492785" y="3419061"/>
            <a:chExt cx="2460244" cy="531229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37DF14E-853A-4D53-A252-7B5ACF34122E}"/>
                </a:ext>
              </a:extLst>
            </p:cNvPr>
            <p:cNvSpPr txBox="1"/>
            <p:nvPr/>
          </p:nvSpPr>
          <p:spPr>
            <a:xfrm>
              <a:off x="7492785" y="3419061"/>
              <a:ext cx="2387192" cy="4462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300" b="1"/>
                <a:t>00     00     00     </a:t>
              </a:r>
              <a:r>
                <a:rPr lang="en-US" altLang="ko-KR" sz="2300" b="1" dirty="0"/>
                <a:t>00</a:t>
              </a:r>
              <a:endParaRPr lang="ko-KR" altLang="en-US" sz="2300" b="1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A82CBEC-43F9-43E3-87DE-BDA195C4BEA0}"/>
                </a:ext>
              </a:extLst>
            </p:cNvPr>
            <p:cNvSpPr txBox="1"/>
            <p:nvPr/>
          </p:nvSpPr>
          <p:spPr>
            <a:xfrm>
              <a:off x="7542113" y="3734846"/>
              <a:ext cx="38343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800" dirty="0"/>
                <a:t>Days</a:t>
              </a:r>
              <a:endParaRPr lang="ko-KR" altLang="en-US" sz="800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2E494E7-FAB9-4611-BB49-EECBCED4DF2C}"/>
                </a:ext>
              </a:extLst>
            </p:cNvPr>
            <p:cNvSpPr txBox="1"/>
            <p:nvPr/>
          </p:nvSpPr>
          <p:spPr>
            <a:xfrm>
              <a:off x="8166881" y="3734846"/>
              <a:ext cx="43313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800" dirty="0"/>
                <a:t>Hours</a:t>
              </a:r>
              <a:endParaRPr lang="ko-KR" altLang="en-US" sz="800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25ED2BE-9028-4D94-AA2E-F5C6AB8EF672}"/>
                </a:ext>
              </a:extLst>
            </p:cNvPr>
            <p:cNvSpPr txBox="1"/>
            <p:nvPr/>
          </p:nvSpPr>
          <p:spPr>
            <a:xfrm>
              <a:off x="8735320" y="3734846"/>
              <a:ext cx="55335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800" dirty="0"/>
                <a:t> Minutes</a:t>
              </a:r>
              <a:endParaRPr lang="ko-KR" altLang="en-US" sz="800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3997CA8-ABFF-452B-8AE0-5E3908123B5A}"/>
                </a:ext>
              </a:extLst>
            </p:cNvPr>
            <p:cNvSpPr txBox="1"/>
            <p:nvPr/>
          </p:nvSpPr>
          <p:spPr>
            <a:xfrm>
              <a:off x="9372421" y="3734846"/>
              <a:ext cx="58060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800" dirty="0" err="1"/>
                <a:t>Secondes</a:t>
              </a:r>
              <a:endParaRPr lang="ko-KR" altLang="en-US" sz="800" dirty="0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77B99142-D3EE-4501-BD6D-303AD051FF17}"/>
              </a:ext>
            </a:extLst>
          </p:cNvPr>
          <p:cNvSpPr txBox="1"/>
          <p:nvPr/>
        </p:nvSpPr>
        <p:spPr>
          <a:xfrm>
            <a:off x="2077433" y="5291380"/>
            <a:ext cx="3273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1700" spc="-150" dirty="0">
                <a:solidFill>
                  <a:schemeClr val="bg1"/>
                </a:solidFill>
                <a:latin typeface="+mn-ea"/>
              </a:rPr>
              <a:t>‘</a:t>
            </a:r>
            <a:r>
              <a:rPr lang="ko-KR" altLang="en-US" sz="1700" spc="-150" dirty="0">
                <a:solidFill>
                  <a:schemeClr val="bg1"/>
                </a:solidFill>
                <a:latin typeface="+mn-ea"/>
              </a:rPr>
              <a:t>선생님</a:t>
            </a:r>
            <a:r>
              <a:rPr lang="en-US" altLang="ko-KR" sz="1700" spc="-150" dirty="0">
                <a:solidFill>
                  <a:schemeClr val="bg1"/>
                </a:solidFill>
                <a:latin typeface="+mn-ea"/>
              </a:rPr>
              <a:t>, </a:t>
            </a:r>
            <a:r>
              <a:rPr lang="ko-KR" altLang="en-US" sz="1700" spc="-150" dirty="0">
                <a:solidFill>
                  <a:schemeClr val="bg1"/>
                </a:solidFill>
                <a:latin typeface="+mn-ea"/>
              </a:rPr>
              <a:t>당신의 실력을 보여주세요</a:t>
            </a:r>
            <a:r>
              <a:rPr lang="en-US" altLang="ko-KR" sz="1700" spc="-150" dirty="0">
                <a:solidFill>
                  <a:schemeClr val="bg1"/>
                </a:solidFill>
                <a:latin typeface="+mn-ea"/>
              </a:rPr>
              <a:t>!’</a:t>
            </a:r>
          </a:p>
          <a:p>
            <a:pPr algn="ctr">
              <a:lnSpc>
                <a:spcPct val="120000"/>
              </a:lnSpc>
            </a:pPr>
            <a:r>
              <a:rPr lang="ko-KR" altLang="en-US" sz="1400" b="1" spc="-150">
                <a:solidFill>
                  <a:srgbClr val="FFFF00"/>
                </a:solidFill>
                <a:latin typeface="+mn-ea"/>
              </a:rPr>
              <a:t>총상금 </a:t>
            </a:r>
            <a:r>
              <a:rPr lang="en-US" altLang="ko-KR" sz="1400" b="1" spc="-150">
                <a:solidFill>
                  <a:srgbClr val="FFFF00"/>
                </a:solidFill>
                <a:latin typeface="+mn-ea"/>
              </a:rPr>
              <a:t>1,000</a:t>
            </a:r>
            <a:r>
              <a:rPr lang="ko-KR" altLang="en-US" sz="1400" b="1" spc="-150">
                <a:solidFill>
                  <a:srgbClr val="FFFF00"/>
                </a:solidFill>
                <a:latin typeface="+mn-ea"/>
              </a:rPr>
              <a:t>만원</a:t>
            </a:r>
            <a:endParaRPr lang="en-US" altLang="ko-KR" sz="1400" b="1" spc="-150">
              <a:solidFill>
                <a:srgbClr val="FFFF00"/>
              </a:solidFill>
              <a:latin typeface="+mn-ea"/>
            </a:endParaRPr>
          </a:p>
          <a:p>
            <a:pPr algn="ctr">
              <a:lnSpc>
                <a:spcPct val="120000"/>
              </a:lnSpc>
            </a:pPr>
            <a:r>
              <a:rPr lang="ko-KR" altLang="en-US" sz="1400" spc="-150">
                <a:solidFill>
                  <a:srgbClr val="FFFF00"/>
                </a:solidFill>
                <a:latin typeface="+mn-ea"/>
              </a:rPr>
              <a:t>우승 상금 대상 </a:t>
            </a:r>
            <a:r>
              <a:rPr lang="en-US" altLang="ko-KR" sz="1400" spc="-150">
                <a:solidFill>
                  <a:srgbClr val="FFFF00"/>
                </a:solidFill>
                <a:latin typeface="+mn-ea"/>
              </a:rPr>
              <a:t>300</a:t>
            </a:r>
            <a:r>
              <a:rPr lang="ko-KR" altLang="en-US" sz="1400" spc="-150">
                <a:solidFill>
                  <a:srgbClr val="FFFF00"/>
                </a:solidFill>
                <a:latin typeface="+mn-ea"/>
              </a:rPr>
              <a:t>만원 </a:t>
            </a:r>
            <a:endParaRPr lang="en-US" altLang="ko-KR" sz="1400" spc="-150">
              <a:solidFill>
                <a:srgbClr val="FFFF00"/>
              </a:solidFill>
              <a:latin typeface="+mn-ea"/>
            </a:endParaRP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BBA9EA4B-E4B6-409B-A034-C514EBEA1A6F}"/>
              </a:ext>
            </a:extLst>
          </p:cNvPr>
          <p:cNvGrpSpPr/>
          <p:nvPr/>
        </p:nvGrpSpPr>
        <p:grpSpPr>
          <a:xfrm>
            <a:off x="2688042" y="1245959"/>
            <a:ext cx="1980212" cy="1941780"/>
            <a:chOff x="1025677" y="1279777"/>
            <a:chExt cx="2187853" cy="2104828"/>
          </a:xfrm>
        </p:grpSpPr>
        <p:sp>
          <p:nvSpPr>
            <p:cNvPr id="2" name="직사각형 1">
              <a:extLst>
                <a:ext uri="{FF2B5EF4-FFF2-40B4-BE49-F238E27FC236}">
                  <a16:creationId xmlns:a16="http://schemas.microsoft.com/office/drawing/2014/main" id="{3B2AE4A0-7DA0-4BD9-8FE3-2DBE9B57192B}"/>
                </a:ext>
              </a:extLst>
            </p:cNvPr>
            <p:cNvSpPr/>
            <p:nvPr/>
          </p:nvSpPr>
          <p:spPr>
            <a:xfrm rot="21036753">
              <a:off x="1195367" y="1382470"/>
              <a:ext cx="1741182" cy="17081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3500" b="1" i="1" spc="-150">
                  <a:solidFill>
                    <a:schemeClr val="bg1"/>
                  </a:solidFill>
                  <a:latin typeface="+mn-ea"/>
                </a:rPr>
                <a:t>Kidkids </a:t>
              </a:r>
            </a:p>
            <a:p>
              <a:r>
                <a:rPr lang="en-US" altLang="ko-KR" sz="3500" b="1" i="1" spc="-150">
                  <a:solidFill>
                    <a:schemeClr val="bg1"/>
                  </a:solidFill>
                  <a:latin typeface="+mn-ea"/>
                </a:rPr>
                <a:t>Family </a:t>
              </a:r>
            </a:p>
            <a:p>
              <a:r>
                <a:rPr lang="en-US" altLang="ko-KR" sz="3500" b="1" i="1" spc="-150">
                  <a:solidFill>
                    <a:schemeClr val="bg1"/>
                  </a:solidFill>
                  <a:latin typeface="+mn-ea"/>
                </a:rPr>
                <a:t>Festival</a:t>
              </a:r>
            </a:p>
          </p:txBody>
        </p:sp>
        <p:sp>
          <p:nvSpPr>
            <p:cNvPr id="9" name="타원 8">
              <a:extLst>
                <a:ext uri="{FF2B5EF4-FFF2-40B4-BE49-F238E27FC236}">
                  <a16:creationId xmlns:a16="http://schemas.microsoft.com/office/drawing/2014/main" id="{B48F6262-EC6A-4E2C-8EF6-1AA67E3C436D}"/>
                </a:ext>
              </a:extLst>
            </p:cNvPr>
            <p:cNvSpPr/>
            <p:nvPr/>
          </p:nvSpPr>
          <p:spPr>
            <a:xfrm>
              <a:off x="1025677" y="1279777"/>
              <a:ext cx="2187853" cy="2104828"/>
            </a:xfrm>
            <a:prstGeom prst="ellipse">
              <a:avLst/>
            </a:prstGeom>
            <a:noFill/>
            <a:ln w="38100">
              <a:solidFill>
                <a:srgbClr val="FBF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7D516C02-43A6-44C8-9F19-F88B1497D6B8}"/>
              </a:ext>
            </a:extLst>
          </p:cNvPr>
          <p:cNvSpPr/>
          <p:nvPr/>
        </p:nvSpPr>
        <p:spPr>
          <a:xfrm>
            <a:off x="214626" y="6221891"/>
            <a:ext cx="7134685" cy="546344"/>
          </a:xfrm>
          <a:prstGeom prst="rect">
            <a:avLst/>
          </a:prstGeom>
          <a:solidFill>
            <a:srgbClr val="0E1528">
              <a:alpha val="70000"/>
            </a:srgb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D25E46B-C0A8-48B1-ADBF-50B8D3D5399D}"/>
              </a:ext>
            </a:extLst>
          </p:cNvPr>
          <p:cNvSpPr txBox="1"/>
          <p:nvPr/>
        </p:nvSpPr>
        <p:spPr>
          <a:xfrm>
            <a:off x="1451812" y="6366269"/>
            <a:ext cx="4780546" cy="2400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800">
                <a:solidFill>
                  <a:schemeClr val="bg1"/>
                </a:solidFill>
                <a:latin typeface="+mn-ea"/>
              </a:rPr>
              <a:t>K I D K I D S . N E T</a:t>
            </a:r>
            <a:endParaRPr lang="ko-KR" altLang="en-US" sz="8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B39D3B6-9042-412A-9D1F-0F0F3167F9E9}"/>
              </a:ext>
            </a:extLst>
          </p:cNvPr>
          <p:cNvSpPr txBox="1"/>
          <p:nvPr/>
        </p:nvSpPr>
        <p:spPr>
          <a:xfrm>
            <a:off x="4366949" y="2800147"/>
            <a:ext cx="70929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b="1" i="1">
                <a:solidFill>
                  <a:schemeClr val="bg1"/>
                </a:solidFill>
                <a:latin typeface="+mn-ea"/>
              </a:rPr>
              <a:t>2017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B1AE1B1-0DBD-4EEC-BC2A-FCBB4C6F19D7}"/>
              </a:ext>
            </a:extLst>
          </p:cNvPr>
          <p:cNvSpPr txBox="1"/>
          <p:nvPr/>
        </p:nvSpPr>
        <p:spPr>
          <a:xfrm>
            <a:off x="7514558" y="908128"/>
            <a:ext cx="673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/>
              <a:t>(3</a:t>
            </a:r>
            <a:r>
              <a:rPr lang="ko-KR" altLang="en-US"/>
              <a:t>안</a:t>
            </a:r>
            <a:r>
              <a:rPr lang="en-US" altLang="ko-KR"/>
              <a:t>)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3739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</TotalTime>
  <Words>214</Words>
  <Application>Microsoft Office PowerPoint</Application>
  <PresentationFormat>A4 용지(210x297mm)</PresentationFormat>
  <Paragraphs>84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맑은 고딕</vt:lpstr>
      <vt:lpstr>Arial</vt:lpstr>
      <vt:lpstr>Calibri</vt:lpstr>
      <vt:lpstr>Calibri Light</vt:lpstr>
      <vt:lpstr>Office 테마</vt:lpstr>
      <vt:lpstr>2017 동요 페스티벌 커밍순 페이지</vt:lpstr>
      <vt:lpstr>문서 이력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i</dc:creator>
  <cp:lastModifiedBy>kidkids_cs2</cp:lastModifiedBy>
  <cp:revision>17</cp:revision>
  <dcterms:created xsi:type="dcterms:W3CDTF">2017-01-12T06:59:23Z</dcterms:created>
  <dcterms:modified xsi:type="dcterms:W3CDTF">2017-06-16T09:05:12Z</dcterms:modified>
</cp:coreProperties>
</file>